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B90B8-32C0-4D10-A56C-13795A03F053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8F215-D86F-488F-9B9E-197BF8EFF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8F215-D86F-488F-9B9E-197BF8EFF32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302500-9323-4038-86AB-8543D7F23FC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627BCA0-ADAD-485F-BA04-14C11C8E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362200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Bell Gothic Std Light" pitchFamily="34" charset="0"/>
              </a:rPr>
              <a:t>By:</a:t>
            </a:r>
          </a:p>
          <a:p>
            <a:r>
              <a:rPr lang="en-US" sz="4400" dirty="0" smtClean="0">
                <a:latin typeface="Bell Gothic Std Light" pitchFamily="34" charset="0"/>
              </a:rPr>
              <a:t>Zach White</a:t>
            </a:r>
          </a:p>
          <a:p>
            <a:r>
              <a:rPr lang="en-US" sz="4400" dirty="0" smtClean="0">
                <a:latin typeface="Bell Gothic Std Light" pitchFamily="34" charset="0"/>
              </a:rPr>
              <a:t>Nikki Hartman</a:t>
            </a:r>
          </a:p>
          <a:p>
            <a:r>
              <a:rPr lang="en-US" sz="4400" dirty="0" smtClean="0">
                <a:latin typeface="Bell Gothic Std Light" pitchFamily="34" charset="0"/>
              </a:rPr>
              <a:t>Brent </a:t>
            </a:r>
            <a:r>
              <a:rPr lang="en-US" sz="4400" dirty="0" err="1" smtClean="0">
                <a:latin typeface="Bell Gothic Std Light" pitchFamily="34" charset="0"/>
              </a:rPr>
              <a:t>Almony</a:t>
            </a:r>
            <a:endParaRPr lang="en-US" sz="4400" dirty="0">
              <a:latin typeface="Bell Gothic Std Light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dobe Heiti Std R" pitchFamily="34" charset="-128"/>
                <a:ea typeface="Adobe Heiti Std R" pitchFamily="34" charset="-128"/>
              </a:rPr>
              <a:t>Serbs</a:t>
            </a:r>
            <a:r>
              <a:rPr lang="en-US" sz="8800" b="1" dirty="0" smtClean="0">
                <a:ln/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dobe Heiti Std R" pitchFamily="34" charset="-128"/>
                <a:ea typeface="Adobe Heiti Std R" pitchFamily="34" charset="-128"/>
              </a:rPr>
              <a:t> </a:t>
            </a:r>
            <a:endParaRPr lang="en-US" sz="8800" b="1" dirty="0">
              <a:ln/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4" name="Picture 3" descr="Serbi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3505200"/>
            <a:ext cx="2208800" cy="1471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Where the Serbs came from</a:t>
            </a:r>
            <a:endParaRPr 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8"/>
            <a:r>
              <a:rPr lang="en-US" sz="4400" dirty="0" smtClean="0">
                <a:latin typeface="Adobe Heiti Std R" pitchFamily="34" charset="-128"/>
                <a:ea typeface="Adobe Heiti Std R" pitchFamily="34" charset="-128"/>
              </a:rPr>
              <a:t>The Serbs migrated from White Serbia and settled in the </a:t>
            </a:r>
            <a:r>
              <a:rPr lang="en-US" sz="4400" dirty="0" err="1" smtClean="0">
                <a:latin typeface="Adobe Heiti Std R" pitchFamily="34" charset="-128"/>
                <a:ea typeface="Adobe Heiti Std R" pitchFamily="34" charset="-128"/>
              </a:rPr>
              <a:t>Balklands</a:t>
            </a:r>
            <a:r>
              <a:rPr lang="en-US" sz="4400" dirty="0" smtClean="0">
                <a:latin typeface="Adobe Heiti Std R" pitchFamily="34" charset="-128"/>
                <a:ea typeface="Adobe Heiti Std R" pitchFamily="34" charset="-128"/>
              </a:rPr>
              <a:t> in 610-626 lead by the Unknown </a:t>
            </a:r>
            <a:r>
              <a:rPr lang="en-US" sz="4400" dirty="0" err="1" smtClean="0">
                <a:latin typeface="Adobe Heiti Std R" pitchFamily="34" charset="-128"/>
                <a:ea typeface="Adobe Heiti Std R" pitchFamily="34" charset="-128"/>
              </a:rPr>
              <a:t>Archont</a:t>
            </a:r>
            <a:r>
              <a:rPr lang="en-US" sz="4400" dirty="0" smtClean="0">
                <a:latin typeface="Adobe Heiti Std R" pitchFamily="34" charset="-128"/>
                <a:ea typeface="Adobe Heiti Std R" pitchFamily="34" charset="-128"/>
              </a:rPr>
              <a:t>.  </a:t>
            </a:r>
            <a:endParaRPr lang="en-US" sz="4400" dirty="0"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4" name="Picture 3" descr="serb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981200"/>
            <a:ext cx="2362200" cy="3478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8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Bell Gothic Std Black" pitchFamily="34" charset="0"/>
              </a:rPr>
              <a:t>Ruler </a:t>
            </a:r>
            <a:endParaRPr lang="en-US" sz="80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Bell Gothic Std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8"/>
            <a:r>
              <a:rPr lang="en-US" sz="3200" dirty="0" smtClean="0">
                <a:latin typeface="Matura MT Script Capitals" pitchFamily="66" charset="0"/>
              </a:rPr>
              <a:t>The Serbs were ruled by the Byzantine Empire, between the 11</a:t>
            </a:r>
            <a:r>
              <a:rPr lang="en-US" sz="3200" baseline="30000" dirty="0" smtClean="0">
                <a:latin typeface="Matura MT Script Capitals" pitchFamily="66" charset="0"/>
              </a:rPr>
              <a:t>th</a:t>
            </a:r>
            <a:r>
              <a:rPr lang="en-US" sz="3200" dirty="0" smtClean="0">
                <a:latin typeface="Matura MT Script Capitals" pitchFamily="66" charset="0"/>
              </a:rPr>
              <a:t> and 12</a:t>
            </a:r>
            <a:r>
              <a:rPr lang="en-US" sz="3200" baseline="30000" dirty="0" smtClean="0">
                <a:latin typeface="Matura MT Script Capitals" pitchFamily="66" charset="0"/>
              </a:rPr>
              <a:t>th</a:t>
            </a:r>
            <a:r>
              <a:rPr lang="en-US" sz="3200" dirty="0" smtClean="0">
                <a:latin typeface="Matura MT Script Capitals" pitchFamily="66" charset="0"/>
              </a:rPr>
              <a:t> centuries. After the 12</a:t>
            </a:r>
            <a:r>
              <a:rPr lang="en-US" sz="3200" baseline="30000" dirty="0" smtClean="0">
                <a:latin typeface="Matura MT Script Capitals" pitchFamily="66" charset="0"/>
              </a:rPr>
              <a:t>th</a:t>
            </a:r>
            <a:r>
              <a:rPr lang="en-US" sz="3200" dirty="0" smtClean="0">
                <a:latin typeface="Matura MT Script Capitals" pitchFamily="66" charset="0"/>
              </a:rPr>
              <a:t> century the Serbs started their own empire. The Serbian Empire dissolves into numerous independent Serbian duchies.  In 1739 the Ottoman Empire rules Serbia. </a:t>
            </a:r>
            <a:endParaRPr lang="en-US" sz="3200" dirty="0">
              <a:latin typeface="Matura MT Script Capitals" pitchFamily="66" charset="0"/>
            </a:endParaRPr>
          </a:p>
        </p:txBody>
      </p:sp>
      <p:pic>
        <p:nvPicPr>
          <p:cNvPr id="4" name="Picture 3" descr="485px-Flag_of_the_Byzantine_Empir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057400"/>
            <a:ext cx="2867025" cy="2364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ell Gothic Std Black" pitchFamily="34" charset="0"/>
              </a:rPr>
              <a:t>Influence</a:t>
            </a:r>
            <a:endParaRPr lang="en-US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ell Gothic Std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8"/>
            <a:r>
              <a:rPr lang="en-US" sz="3200" dirty="0" smtClean="0">
                <a:latin typeface="+mj-lt"/>
              </a:rPr>
              <a:t>Byzantine Empire acted like guardians for the Serbs.  Most Serbs were influenced by the Byzantine Empire.  Due to Byzantine pressure the Serbs religion is mostly Orthodox Christianity.  </a:t>
            </a:r>
            <a:endParaRPr lang="en-US" sz="3200" dirty="0">
              <a:latin typeface="+mj-lt"/>
            </a:endParaRPr>
          </a:p>
        </p:txBody>
      </p:sp>
      <p:pic>
        <p:nvPicPr>
          <p:cNvPr id="4" name="Picture 3" descr="200px-Orlov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905000"/>
            <a:ext cx="2362200" cy="25511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600" b="1" cap="all" dirty="0" smtClean="0">
                <a:ln/>
                <a:solidFill>
                  <a:schemeClr val="accent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Religion </a:t>
            </a:r>
            <a:endParaRPr lang="en-US" sz="6600" b="1" cap="all" dirty="0">
              <a:ln/>
              <a:solidFill>
                <a:schemeClr val="accent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8"/>
            <a:r>
              <a:rPr lang="en-US" sz="4000" dirty="0" smtClean="0">
                <a:latin typeface="Bernard MT Condensed" pitchFamily="18" charset="0"/>
              </a:rPr>
              <a:t>Serbia is a multi religious country. The dominate religion is Orthodox Christianity.  Population for Orthodox is 6,371,584.  </a:t>
            </a:r>
            <a:endParaRPr lang="en-US" sz="4000" dirty="0">
              <a:latin typeface="Bernard MT Condensed" pitchFamily="18" charset="0"/>
            </a:endParaRPr>
          </a:p>
        </p:txBody>
      </p:sp>
      <p:pic>
        <p:nvPicPr>
          <p:cNvPr id="4" name="Picture 3" descr="200px-Radoslav_gosp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752600"/>
            <a:ext cx="2540000" cy="284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Bernard MT Condensed" pitchFamily="18" charset="0"/>
              </a:rPr>
              <a:t>Economy</a:t>
            </a:r>
            <a:r>
              <a:rPr lang="en-US" sz="6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endParaRPr lang="en-US" sz="6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8"/>
            <a:r>
              <a:rPr lang="en-US" sz="4400" dirty="0" smtClean="0">
                <a:latin typeface="+mj-lt"/>
              </a:rPr>
              <a:t>Services- 63%  of GDP</a:t>
            </a:r>
          </a:p>
          <a:p>
            <a:pPr lvl="8"/>
            <a:r>
              <a:rPr lang="en-US" sz="4400" dirty="0" smtClean="0">
                <a:latin typeface="+mj-lt"/>
              </a:rPr>
              <a:t>Exports- iron/steel, cloths, cereals, vegetables, and non-ferrous metals.  </a:t>
            </a:r>
            <a:endParaRPr lang="en-US" sz="4400" dirty="0">
              <a:latin typeface="+mj-lt"/>
            </a:endParaRPr>
          </a:p>
        </p:txBody>
      </p:sp>
      <p:pic>
        <p:nvPicPr>
          <p:cNvPr id="4" name="Picture 3" descr="Serbia_Economy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133600"/>
            <a:ext cx="2463546" cy="20151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 3 Ways</a:t>
            </a:r>
            <a:endParaRPr lang="en-US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Rich, fertile lands were good for growing crops.</a:t>
            </a:r>
          </a:p>
          <a:p>
            <a:r>
              <a:rPr lang="en-US" dirty="0" smtClean="0">
                <a:latin typeface="+mj-lt"/>
              </a:rPr>
              <a:t>Mountain ranges stretch from the northwest to the southeast.  This divided the land.</a:t>
            </a:r>
          </a:p>
          <a:p>
            <a:r>
              <a:rPr lang="en-US" dirty="0" smtClean="0">
                <a:latin typeface="+mj-lt"/>
              </a:rPr>
              <a:t>Plenty of rivers.  These rivers were used for transportation and transporting goods.  </a:t>
            </a:r>
            <a:endParaRPr lang="en-US" dirty="0">
              <a:latin typeface="+mj-lt"/>
            </a:endParaRPr>
          </a:p>
        </p:txBody>
      </p:sp>
      <p:pic>
        <p:nvPicPr>
          <p:cNvPr id="4" name="Picture 3" descr="stock-photo-serbia-landscape-355587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4114800"/>
            <a:ext cx="2514600" cy="2000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193</Words>
  <Application>Microsoft Office PowerPoint</Application>
  <PresentationFormat>On-screen Show (4:3)</PresentationFormat>
  <Paragraphs>21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Serbs </vt:lpstr>
      <vt:lpstr>Where the Serbs came from</vt:lpstr>
      <vt:lpstr>Ruler </vt:lpstr>
      <vt:lpstr>Influence</vt:lpstr>
      <vt:lpstr>Religion </vt:lpstr>
      <vt:lpstr>Economy </vt:lpstr>
      <vt:lpstr>The 3 Ways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Serbs </dc:title>
  <dc:creator>nicolebhartman</dc:creator>
  <cp:lastModifiedBy>Alexandra Harris</cp:lastModifiedBy>
  <cp:revision>13</cp:revision>
  <dcterms:created xsi:type="dcterms:W3CDTF">2010-04-30T14:19:03Z</dcterms:created>
  <dcterms:modified xsi:type="dcterms:W3CDTF">2010-05-10T14:29:58Z</dcterms:modified>
</cp:coreProperties>
</file>